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2614612"/>
            <a:ext cx="6734175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410825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464" y="2132856"/>
            <a:ext cx="11001375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97514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6825"/>
            <a:ext cx="116395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94310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394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6594"/>
            <a:ext cx="116300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89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13176"/>
            <a:ext cx="8096250" cy="155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38362"/>
            <a:ext cx="115824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0301"/>
            <a:ext cx="11068050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391" y="4941168"/>
            <a:ext cx="981075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75549" y="2636912"/>
            <a:ext cx="52450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2911" y="2636912"/>
            <a:ext cx="22730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47286" y="3111474"/>
            <a:ext cx="52450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51053" y="3111474"/>
            <a:ext cx="52450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40957" y="3574462"/>
            <a:ext cx="7233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40957" y="4049024"/>
            <a:ext cx="50737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81737" y="4535162"/>
            <a:ext cx="50737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58861" y="4986574"/>
            <a:ext cx="9411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24137" y="5472711"/>
            <a:ext cx="320816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15794" y="6410261"/>
            <a:ext cx="24306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96137" y="6410261"/>
            <a:ext cx="29235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88640"/>
            <a:ext cx="5184576" cy="657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81162"/>
            <a:ext cx="116586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81162"/>
            <a:ext cx="116300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01452"/>
            <a:ext cx="107156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299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181225"/>
            <a:ext cx="107061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68962"/>
            <a:ext cx="9083749" cy="587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181225"/>
            <a:ext cx="107346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25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99345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43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90675"/>
            <a:ext cx="111061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590675"/>
            <a:ext cx="288032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6820" y="1590675"/>
            <a:ext cx="288032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5211" y="2996952"/>
            <a:ext cx="504056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41738" y="3483089"/>
            <a:ext cx="1410446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87226" y="3946077"/>
            <a:ext cx="749134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87226" y="4409065"/>
            <a:ext cx="749134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87226" y="4883627"/>
            <a:ext cx="749134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153128" cy="54876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996952"/>
            <a:ext cx="9289032" cy="375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4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8964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74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340768"/>
            <a:ext cx="10009112" cy="54628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453" y="1916832"/>
            <a:ext cx="981075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28834" y="1415334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73380" y="1415334"/>
            <a:ext cx="95892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2696" y="1866747"/>
            <a:ext cx="95892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28833" y="2781147"/>
            <a:ext cx="95892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15639" y="3244134"/>
            <a:ext cx="46088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57502" y="4135385"/>
            <a:ext cx="189546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45118" y="4598371"/>
            <a:ext cx="95513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33542" y="5512772"/>
            <a:ext cx="82269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82130" y="5952609"/>
            <a:ext cx="4629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53999" y="6415597"/>
            <a:ext cx="42637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332656"/>
            <a:ext cx="7600674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443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84895"/>
            <a:ext cx="117443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2025-12-02T21:37:55Z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